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AE97-18B0-46CF-80A5-62CEB3FB04EA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9E30-3955-4CF3-B845-A732205DC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AE97-18B0-46CF-80A5-62CEB3FB04EA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9E30-3955-4CF3-B845-A732205DC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AE97-18B0-46CF-80A5-62CEB3FB04EA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9E30-3955-4CF3-B845-A732205DC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AE97-18B0-46CF-80A5-62CEB3FB04EA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9E30-3955-4CF3-B845-A732205DC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AE97-18B0-46CF-80A5-62CEB3FB04EA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9E30-3955-4CF3-B845-A732205DC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AE97-18B0-46CF-80A5-62CEB3FB04EA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9E30-3955-4CF3-B845-A732205DC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AE97-18B0-46CF-80A5-62CEB3FB04EA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9E30-3955-4CF3-B845-A732205DC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AE97-18B0-46CF-80A5-62CEB3FB04EA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9E30-3955-4CF3-B845-A732205DC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AE97-18B0-46CF-80A5-62CEB3FB04EA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9E30-3955-4CF3-B845-A732205DC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AE97-18B0-46CF-80A5-62CEB3FB04EA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9E30-3955-4CF3-B845-A732205DC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AE97-18B0-46CF-80A5-62CEB3FB04EA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9E30-3955-4CF3-B845-A732205DC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EAE97-18B0-46CF-80A5-62CEB3FB04EA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69E30-3955-4CF3-B845-A732205DC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7030A0"/>
                </a:solidFill>
                <a:latin typeface="Arial Black" pitchFamily="34" charset="0"/>
              </a:rPr>
              <a:t>WELCOME TO WESTHILL</a:t>
            </a:r>
            <a:endParaRPr lang="en-US" sz="54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848600" cy="38100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ADULT ADMISSION	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	$15.00</a:t>
            </a:r>
            <a:endParaRPr lang="en-US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CHILD UNDER AGE 10	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$10.00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SENIOR ADMISSION	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	$10.00</a:t>
            </a:r>
            <a:endParaRPr lang="en-US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PROGRAM			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	$ 3.00</a:t>
            </a:r>
            <a:endParaRPr lang="en-US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SEAT CUSHION     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	1 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for $3.00/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				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 	2 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for $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5.00</a:t>
            </a:r>
            <a:endParaRPr lang="en-US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15" name="Picture 14" descr="vik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81000"/>
            <a:ext cx="11811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7030A0"/>
                </a:solidFill>
                <a:latin typeface="Arial Black" pitchFamily="34" charset="0"/>
              </a:rPr>
              <a:t>WELCOME TO WESTHILL</a:t>
            </a:r>
            <a:endParaRPr lang="en-US" sz="54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8305800" cy="46482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CHICKEN TENDER STRIPS			$ 3.00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HOT DOG					$ 2.00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CHILI DOG					$ 3.00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WALKING TACO (Chili in a Chip Bag)	$ 3.00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FRENCH FRIES				$ 3.00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PIZZA					$ 3.00, 2 for $5.00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WARM PRETZEL				$ 2.00 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CUP O’NOODLE				$ 2.00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MEATBALL SUB				$ 4.00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DRINKS (SODA &amp; WATER)			$ 1.00</a:t>
            </a:r>
          </a:p>
          <a:p>
            <a:pPr algn="l"/>
            <a:endParaRPr lang="en-US" sz="3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BEHIND US ON THE OTHER SIDE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BAKED GOODS, CHIPS, CANDY</a:t>
            </a:r>
            <a:r>
              <a:rPr lang="en-US" sz="2900" b="1" dirty="0" smtClean="0">
                <a:solidFill>
                  <a:schemeClr val="tx1"/>
                </a:solidFill>
                <a:latin typeface="Comic Sans MS" pitchFamily="66" charset="0"/>
              </a:rPr>
              <a:t>		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$ 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1.00</a:t>
            </a:r>
            <a:endParaRPr lang="en-US" sz="3600" b="1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3" name="Picture 12" descr="vik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533400"/>
            <a:ext cx="11811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WELCOME TO WESTHILL</vt:lpstr>
      <vt:lpstr>WELCOME TO WESTHILL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WESTHILL</dc:title>
  <dc:creator>Mom</dc:creator>
  <cp:lastModifiedBy>Mom</cp:lastModifiedBy>
  <cp:revision>13</cp:revision>
  <dcterms:created xsi:type="dcterms:W3CDTF">2014-03-14T15:50:00Z</dcterms:created>
  <dcterms:modified xsi:type="dcterms:W3CDTF">2016-03-28T17:41:56Z</dcterms:modified>
</cp:coreProperties>
</file>