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AE97-18B0-46CF-80A5-62CEB3FB04EA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Arial Black" pitchFamily="34" charset="0"/>
              </a:rPr>
              <a:t>WELCOME TO WESTHILL</a:t>
            </a:r>
            <a:endParaRPr lang="en-US" sz="5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934200" cy="3124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ADULT ADMISSION	$10.00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CHILD UNDER AGE 10	$ 5.00	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SENIOR ADMISSION	$ 5.00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PROGRAM				$ 2.00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SEAT CUSHION		$10.00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4648200"/>
            <a:ext cx="7315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COMBOS: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ADULT ADM &amp; PROGRAM		$12.00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noProof="0" dirty="0" smtClean="0">
                <a:latin typeface="Comic Sans MS" pitchFamily="66" charset="0"/>
              </a:rPr>
              <a:t>ADULT ADM, PROGRAM &amp;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CUSHION	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$20.00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4876800"/>
            <a:ext cx="4953000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05800" y="4953000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4953000"/>
            <a:ext cx="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6324600"/>
            <a:ext cx="7315200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4953000"/>
            <a:ext cx="22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vi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11811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Arial Black" pitchFamily="34" charset="0"/>
              </a:rPr>
              <a:t>WELCOME TO WESTHILL</a:t>
            </a:r>
            <a:endParaRPr lang="en-US" sz="5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305800" cy="4648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CHICKEN SANDWICH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$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4.00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HOT DOG		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$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2.00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CHILI DOG		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$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WALKING TACO	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$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FRENCH FRIES	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$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PRETZEL		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$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2.00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PIZZA		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	$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3.00, 2 for $5.00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CUP O’NOODLE	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$ 2.00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JAIMAICAN PATTIES, BEEF OR VEGGIE  $ 1.00</a:t>
            </a:r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SODA &amp; WATER	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	$ 1.00</a:t>
            </a:r>
          </a:p>
          <a:p>
            <a:pPr algn="l"/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BEHIND US ON THE OTHER SIDE</a:t>
            </a:r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BAKED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GOODS, CHIPS, CANDY</a:t>
            </a:r>
            <a:r>
              <a:rPr lang="en-US" sz="2900" b="1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900" b="1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$ 1.00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FRUIT CUPS					$ 2.00</a:t>
            </a:r>
            <a:endParaRPr lang="en-US" sz="28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3" name="Picture 12" descr="vi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1811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WELCOME TO WESTHILL</vt:lpstr>
      <vt:lpstr>WELCOME TO WESTHILL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WESTHILL</dc:title>
  <dc:creator>Mom</dc:creator>
  <cp:lastModifiedBy>Mom</cp:lastModifiedBy>
  <cp:revision>9</cp:revision>
  <dcterms:created xsi:type="dcterms:W3CDTF">2014-03-14T15:50:00Z</dcterms:created>
  <dcterms:modified xsi:type="dcterms:W3CDTF">2015-04-01T16:34:14Z</dcterms:modified>
</cp:coreProperties>
</file>