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76" r:id="rId3"/>
    <p:sldId id="275" r:id="rId4"/>
    <p:sldId id="273" r:id="rId5"/>
    <p:sldId id="274" r:id="rId6"/>
    <p:sldId id="272" r:id="rId7"/>
    <p:sldId id="271" r:id="rId8"/>
    <p:sldId id="265" r:id="rId9"/>
    <p:sldId id="256" r:id="rId10"/>
    <p:sldId id="259" r:id="rId11"/>
    <p:sldId id="266" r:id="rId12"/>
    <p:sldId id="257" r:id="rId13"/>
    <p:sldId id="268" r:id="rId14"/>
    <p:sldId id="270" r:id="rId15"/>
    <p:sldId id="258" r:id="rId16"/>
    <p:sldId id="263" r:id="rId17"/>
    <p:sldId id="260" r:id="rId18"/>
    <p:sldId id="261" r:id="rId19"/>
    <p:sldId id="262" r:id="rId20"/>
    <p:sldId id="267" r:id="rId21"/>
    <p:sldId id="269" r:id="rId22"/>
  </p:sldIdLst>
  <p:sldSz cx="9144000" cy="6858000" type="screen4x3"/>
  <p:notesSz cx="70770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24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B779E-EB86-46B4-A24E-559299C0157D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DD509-3FC1-42CD-B422-F1D57DF581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B779E-EB86-46B4-A24E-559299C0157D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DD509-3FC1-42CD-B422-F1D57DF581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B779E-EB86-46B4-A24E-559299C0157D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DD509-3FC1-42CD-B422-F1D57DF581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B779E-EB86-46B4-A24E-559299C0157D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DD509-3FC1-42CD-B422-F1D57DF581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B779E-EB86-46B4-A24E-559299C0157D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DD509-3FC1-42CD-B422-F1D57DF581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B779E-EB86-46B4-A24E-559299C0157D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DD509-3FC1-42CD-B422-F1D57DF581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B779E-EB86-46B4-A24E-559299C0157D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DD509-3FC1-42CD-B422-F1D57DF581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B779E-EB86-46B4-A24E-559299C0157D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DD509-3FC1-42CD-B422-F1D57DF581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B779E-EB86-46B4-A24E-559299C0157D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DD509-3FC1-42CD-B422-F1D57DF581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B779E-EB86-46B4-A24E-559299C0157D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DD509-3FC1-42CD-B422-F1D57DF581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B779E-EB86-46B4-A24E-559299C0157D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DD509-3FC1-42CD-B422-F1D57DF581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B779E-EB86-46B4-A24E-559299C0157D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DD509-3FC1-42CD-B422-F1D57DF581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8153400" cy="1470025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latin typeface="Arial Black" pitchFamily="34" charset="0"/>
              </a:rPr>
              <a:t>SHELTON</a:t>
            </a:r>
            <a:r>
              <a:rPr lang="en-US" sz="5400" b="1" dirty="0" smtClean="0">
                <a:latin typeface="Arial Black" pitchFamily="34" charset="0"/>
              </a:rPr>
              <a:t/>
            </a:r>
            <a:br>
              <a:rPr lang="en-US" sz="5400" b="1" dirty="0" smtClean="0">
                <a:latin typeface="Arial Black" pitchFamily="34" charset="0"/>
              </a:rPr>
            </a:br>
            <a:r>
              <a:rPr lang="en-US" sz="5400" b="1" dirty="0" smtClean="0">
                <a:latin typeface="Arial Black" pitchFamily="34" charset="0"/>
              </a:rPr>
              <a:t>PERCUSSION</a:t>
            </a:r>
            <a:endParaRPr lang="en-US" sz="5400" b="1" dirty="0">
              <a:latin typeface="Arial Black" pitchFamily="34" charset="0"/>
            </a:endParaRPr>
          </a:p>
        </p:txBody>
      </p:sp>
      <p:pic>
        <p:nvPicPr>
          <p:cNvPr id="6" name="Picture 5" descr="downlo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5200" y="3505200"/>
            <a:ext cx="2280285" cy="21336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8153400" cy="1470025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latin typeface="Arial Black" pitchFamily="34" charset="0"/>
              </a:rPr>
              <a:t>NEWTOWN</a:t>
            </a:r>
            <a:br>
              <a:rPr lang="en-US" sz="5400" b="1" dirty="0" smtClean="0">
                <a:latin typeface="Arial Black" pitchFamily="34" charset="0"/>
              </a:rPr>
            </a:br>
            <a:r>
              <a:rPr lang="en-US" sz="5400" b="1" dirty="0" smtClean="0">
                <a:latin typeface="Arial Black" pitchFamily="34" charset="0"/>
              </a:rPr>
              <a:t>INDOOR</a:t>
            </a:r>
            <a:br>
              <a:rPr lang="en-US" sz="5400" b="1" dirty="0" smtClean="0">
                <a:latin typeface="Arial Black" pitchFamily="34" charset="0"/>
              </a:rPr>
            </a:br>
            <a:r>
              <a:rPr lang="en-US" sz="5400" b="1" dirty="0" smtClean="0">
                <a:latin typeface="Arial Black" pitchFamily="34" charset="0"/>
              </a:rPr>
              <a:t>PERCUSSION</a:t>
            </a:r>
            <a:endParaRPr lang="en-US" sz="5400" b="1" dirty="0">
              <a:latin typeface="Arial Black" pitchFamily="34" charset="0"/>
            </a:endParaRPr>
          </a:p>
        </p:txBody>
      </p:sp>
      <p:pic>
        <p:nvPicPr>
          <p:cNvPr id="5" name="Picture 4" descr="nighthawkoutl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6600" y="3810000"/>
            <a:ext cx="2767198" cy="263869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00"/>
            <a:ext cx="8915400" cy="1470025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atin typeface="Arial Black" pitchFamily="34" charset="0"/>
              </a:rPr>
              <a:t>BLACKSTONE-MILLVILLE</a:t>
            </a:r>
            <a:br>
              <a:rPr lang="en-US" sz="4800" b="1" dirty="0" smtClean="0">
                <a:latin typeface="Arial Black" pitchFamily="34" charset="0"/>
              </a:rPr>
            </a:br>
            <a:r>
              <a:rPr lang="en-US" sz="4800" b="1" dirty="0" smtClean="0">
                <a:latin typeface="Arial Black" pitchFamily="34" charset="0"/>
              </a:rPr>
              <a:t>REGIONAL HIGH SCHOOL INDOOR</a:t>
            </a:r>
            <a:br>
              <a:rPr lang="en-US" sz="4800" b="1" dirty="0" smtClean="0">
                <a:latin typeface="Arial Black" pitchFamily="34" charset="0"/>
              </a:rPr>
            </a:br>
            <a:r>
              <a:rPr lang="en-US" sz="4800" b="1" dirty="0" smtClean="0">
                <a:latin typeface="Arial Black" pitchFamily="34" charset="0"/>
              </a:rPr>
              <a:t>PERCUSSION</a:t>
            </a:r>
            <a:endParaRPr lang="en-US" sz="4800" b="1" dirty="0">
              <a:latin typeface="Arial Black" pitchFamily="34" charset="0"/>
            </a:endParaRPr>
          </a:p>
        </p:txBody>
      </p:sp>
      <p:pic>
        <p:nvPicPr>
          <p:cNvPr id="3" name="Picture 2" descr="92308_8f40d12a8b594632b223c62cb1468ec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2800" y="4114800"/>
            <a:ext cx="2133600" cy="21336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8153400" cy="1470025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latin typeface="Arial Black" pitchFamily="34" charset="0"/>
              </a:rPr>
              <a:t>PORT CHESTER</a:t>
            </a:r>
            <a:br>
              <a:rPr lang="en-US" sz="5400" b="1" dirty="0" smtClean="0">
                <a:latin typeface="Arial Black" pitchFamily="34" charset="0"/>
              </a:rPr>
            </a:br>
            <a:r>
              <a:rPr lang="en-US" sz="5400" b="1" dirty="0" smtClean="0">
                <a:latin typeface="Arial Black" pitchFamily="34" charset="0"/>
              </a:rPr>
              <a:t>WINTER</a:t>
            </a:r>
            <a:br>
              <a:rPr lang="en-US" sz="5400" b="1" dirty="0" smtClean="0">
                <a:latin typeface="Arial Black" pitchFamily="34" charset="0"/>
              </a:rPr>
            </a:br>
            <a:r>
              <a:rPr lang="en-US" sz="5400" b="1" dirty="0" smtClean="0">
                <a:latin typeface="Arial Black" pitchFamily="34" charset="0"/>
              </a:rPr>
              <a:t>PERCUSSION</a:t>
            </a:r>
            <a:endParaRPr lang="en-US" sz="5400" b="1" dirty="0">
              <a:latin typeface="Arial Black" pitchFamily="34" charset="0"/>
            </a:endParaRPr>
          </a:p>
        </p:txBody>
      </p:sp>
      <p:pic>
        <p:nvPicPr>
          <p:cNvPr id="3" name="Picture 2" descr="RAM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9001" y="3572454"/>
            <a:ext cx="2667000" cy="2880986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8153400" cy="1470025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latin typeface="Arial Black" pitchFamily="34" charset="0"/>
              </a:rPr>
              <a:t>MILFORD</a:t>
            </a:r>
            <a:br>
              <a:rPr lang="en-US" sz="5400" b="1" dirty="0" smtClean="0">
                <a:latin typeface="Arial Black" pitchFamily="34" charset="0"/>
              </a:rPr>
            </a:br>
            <a:r>
              <a:rPr lang="en-US" sz="5400" b="1" dirty="0" smtClean="0">
                <a:latin typeface="Arial Black" pitchFamily="34" charset="0"/>
              </a:rPr>
              <a:t>UNITED</a:t>
            </a:r>
            <a:br>
              <a:rPr lang="en-US" sz="5400" b="1" dirty="0" smtClean="0">
                <a:latin typeface="Arial Black" pitchFamily="34" charset="0"/>
              </a:rPr>
            </a:br>
            <a:r>
              <a:rPr lang="en-US" sz="5400" b="1" dirty="0" smtClean="0">
                <a:latin typeface="Arial Black" pitchFamily="34" charset="0"/>
              </a:rPr>
              <a:t>PERCUSSION</a:t>
            </a:r>
            <a:endParaRPr lang="en-US" sz="5400" b="1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600200"/>
            <a:ext cx="8153400" cy="1470025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latin typeface="Arial Black" pitchFamily="34" charset="0"/>
              </a:rPr>
              <a:t>BUNNELL-STRATFORD</a:t>
            </a:r>
            <a:r>
              <a:rPr lang="en-US" sz="5400" b="1" dirty="0" smtClean="0">
                <a:latin typeface="Arial Black" pitchFamily="34" charset="0"/>
              </a:rPr>
              <a:t/>
            </a:r>
            <a:br>
              <a:rPr lang="en-US" sz="5400" b="1" dirty="0" smtClean="0">
                <a:latin typeface="Arial Black" pitchFamily="34" charset="0"/>
              </a:rPr>
            </a:br>
            <a:r>
              <a:rPr lang="en-US" sz="5400" b="1" dirty="0" smtClean="0">
                <a:latin typeface="Arial Black" pitchFamily="34" charset="0"/>
              </a:rPr>
              <a:t>HIGH SCHOOL</a:t>
            </a:r>
            <a:r>
              <a:rPr lang="en-US" sz="5400" b="1" dirty="0" smtClean="0">
                <a:latin typeface="Arial Black" pitchFamily="34" charset="0"/>
              </a:rPr>
              <a:t/>
            </a:r>
            <a:br>
              <a:rPr lang="en-US" sz="5400" b="1" dirty="0" smtClean="0">
                <a:latin typeface="Arial Black" pitchFamily="34" charset="0"/>
              </a:rPr>
            </a:br>
            <a:r>
              <a:rPr lang="en-US" sz="5400" b="1" dirty="0" smtClean="0">
                <a:latin typeface="Arial Black" pitchFamily="34" charset="0"/>
              </a:rPr>
              <a:t>PERCUSSION</a:t>
            </a:r>
            <a:endParaRPr lang="en-US" sz="5400" b="1" dirty="0">
              <a:latin typeface="Arial Black" pitchFamily="34" charset="0"/>
            </a:endParaRPr>
          </a:p>
        </p:txBody>
      </p:sp>
      <p:pic>
        <p:nvPicPr>
          <p:cNvPr id="3" name="Picture 2" descr="downlo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0400" y="4191000"/>
            <a:ext cx="2706396" cy="17526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8153400" cy="1470025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latin typeface="Arial Black" pitchFamily="34" charset="0"/>
              </a:rPr>
              <a:t>RAMSEY HIGH SCHOOL</a:t>
            </a:r>
            <a:br>
              <a:rPr lang="en-US" sz="5400" b="1" dirty="0" smtClean="0">
                <a:latin typeface="Arial Black" pitchFamily="34" charset="0"/>
              </a:rPr>
            </a:br>
            <a:r>
              <a:rPr lang="en-US" sz="5400" b="1" dirty="0" smtClean="0">
                <a:latin typeface="Arial Black" pitchFamily="34" charset="0"/>
              </a:rPr>
              <a:t>PERCUSSION</a:t>
            </a:r>
            <a:endParaRPr lang="en-US" sz="5400" b="1" dirty="0">
              <a:latin typeface="Arial Black" pitchFamily="34" charset="0"/>
            </a:endParaRPr>
          </a:p>
        </p:txBody>
      </p:sp>
      <p:pic>
        <p:nvPicPr>
          <p:cNvPr id="4" name="Picture 3" descr="AlexanderRamsey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9000" y="3810000"/>
            <a:ext cx="2380488" cy="23622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8153400" cy="1470025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latin typeface="Arial Black" pitchFamily="34" charset="0"/>
              </a:rPr>
              <a:t>MASUK</a:t>
            </a:r>
            <a:br>
              <a:rPr lang="en-US" sz="5400" b="1" dirty="0" smtClean="0">
                <a:latin typeface="Arial Black" pitchFamily="34" charset="0"/>
              </a:rPr>
            </a:br>
            <a:r>
              <a:rPr lang="en-US" sz="5400" b="1" dirty="0" smtClean="0">
                <a:latin typeface="Arial Black" pitchFamily="34" charset="0"/>
              </a:rPr>
              <a:t>WINTER</a:t>
            </a:r>
            <a:br>
              <a:rPr lang="en-US" sz="5400" b="1" dirty="0" smtClean="0">
                <a:latin typeface="Arial Black" pitchFamily="34" charset="0"/>
              </a:rPr>
            </a:br>
            <a:r>
              <a:rPr lang="en-US" sz="5400" b="1" dirty="0" smtClean="0">
                <a:latin typeface="Arial Black" pitchFamily="34" charset="0"/>
              </a:rPr>
              <a:t>PERCUSSION</a:t>
            </a:r>
            <a:endParaRPr lang="en-US" sz="5400" b="1" dirty="0">
              <a:latin typeface="Arial Black" pitchFamily="34" charset="0"/>
            </a:endParaRPr>
          </a:p>
        </p:txBody>
      </p:sp>
      <p:pic>
        <p:nvPicPr>
          <p:cNvPr id="4" name="Picture 3" descr="150px-Masukpanthe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57600" y="4038600"/>
            <a:ext cx="2201047" cy="21717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8153400" cy="1470025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latin typeface="Arial Black" pitchFamily="34" charset="0"/>
              </a:rPr>
              <a:t>BRIEN MCMAHON</a:t>
            </a:r>
            <a:br>
              <a:rPr lang="en-US" sz="5400" b="1" dirty="0" smtClean="0">
                <a:latin typeface="Arial Black" pitchFamily="34" charset="0"/>
              </a:rPr>
            </a:br>
            <a:r>
              <a:rPr lang="en-US" sz="5400" b="1" dirty="0" smtClean="0">
                <a:latin typeface="Arial Black" pitchFamily="34" charset="0"/>
              </a:rPr>
              <a:t>GUARD</a:t>
            </a:r>
            <a:endParaRPr lang="en-US" sz="5400" b="1" dirty="0">
              <a:latin typeface="Arial Black" pitchFamily="34" charset="0"/>
            </a:endParaRPr>
          </a:p>
        </p:txBody>
      </p:sp>
      <p:pic>
        <p:nvPicPr>
          <p:cNvPr id="4" name="Picture 3" descr="NewMcMahonLogo_nobkgrnd_sm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32790" y="3810000"/>
            <a:ext cx="2364827" cy="2286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8153400" cy="1470025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latin typeface="Arial Black" pitchFamily="34" charset="0"/>
              </a:rPr>
              <a:t>EAST MEADOW</a:t>
            </a:r>
            <a:br>
              <a:rPr lang="en-US" sz="5400" b="1" dirty="0" smtClean="0">
                <a:latin typeface="Arial Black" pitchFamily="34" charset="0"/>
              </a:rPr>
            </a:br>
            <a:r>
              <a:rPr lang="en-US" sz="5400" b="1" dirty="0" smtClean="0">
                <a:latin typeface="Arial Black" pitchFamily="34" charset="0"/>
              </a:rPr>
              <a:t>HIGH SCHOOL</a:t>
            </a:r>
            <a:br>
              <a:rPr lang="en-US" sz="5400" b="1" dirty="0" smtClean="0">
                <a:latin typeface="Arial Black" pitchFamily="34" charset="0"/>
              </a:rPr>
            </a:br>
            <a:r>
              <a:rPr lang="en-US" sz="5400" b="1" dirty="0" smtClean="0">
                <a:latin typeface="Arial Black" pitchFamily="34" charset="0"/>
              </a:rPr>
              <a:t>GUARD</a:t>
            </a:r>
            <a:endParaRPr lang="en-US" sz="5400" b="1" dirty="0">
              <a:latin typeface="Arial Black" pitchFamily="34" charset="0"/>
            </a:endParaRPr>
          </a:p>
        </p:txBody>
      </p:sp>
      <p:pic>
        <p:nvPicPr>
          <p:cNvPr id="5" name="Picture 4" descr="EAST MEADO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95600" y="3505200"/>
            <a:ext cx="4038600" cy="302895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8153400" cy="1470025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latin typeface="Arial Black" pitchFamily="34" charset="0"/>
              </a:rPr>
              <a:t>PLAINFIELD</a:t>
            </a:r>
            <a:br>
              <a:rPr lang="en-US" sz="5400" b="1" dirty="0" smtClean="0">
                <a:latin typeface="Arial Black" pitchFamily="34" charset="0"/>
              </a:rPr>
            </a:br>
            <a:r>
              <a:rPr lang="en-US" sz="5400" b="1" dirty="0" smtClean="0">
                <a:latin typeface="Arial Black" pitchFamily="34" charset="0"/>
              </a:rPr>
              <a:t>PERCUSSION</a:t>
            </a:r>
            <a:endParaRPr lang="en-US" sz="5400" b="1" dirty="0">
              <a:latin typeface="Arial Black" pitchFamily="34" charset="0"/>
            </a:endParaRPr>
          </a:p>
        </p:txBody>
      </p:sp>
      <p:pic>
        <p:nvPicPr>
          <p:cNvPr id="4" name="Picture 3" descr="PLAINFIEL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3657600"/>
            <a:ext cx="4209627" cy="25146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8153400" cy="1470025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latin typeface="Arial Black" pitchFamily="34" charset="0"/>
              </a:rPr>
              <a:t>NORWALK</a:t>
            </a:r>
            <a:r>
              <a:rPr lang="en-US" sz="5400" b="1" dirty="0" smtClean="0">
                <a:latin typeface="Arial Black" pitchFamily="34" charset="0"/>
              </a:rPr>
              <a:t/>
            </a:r>
            <a:br>
              <a:rPr lang="en-US" sz="5400" b="1" dirty="0" smtClean="0">
                <a:latin typeface="Arial Black" pitchFamily="34" charset="0"/>
              </a:rPr>
            </a:br>
            <a:r>
              <a:rPr lang="en-US" sz="5400" b="1" dirty="0" smtClean="0">
                <a:latin typeface="Arial Black" pitchFamily="34" charset="0"/>
              </a:rPr>
              <a:t>PERCUSSION</a:t>
            </a:r>
            <a:endParaRPr lang="en-US" sz="5400" b="1" dirty="0">
              <a:latin typeface="Arial Black" pitchFamily="34" charset="0"/>
            </a:endParaRPr>
          </a:p>
        </p:txBody>
      </p:sp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57600" y="3810000"/>
            <a:ext cx="1896691" cy="1819275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219200"/>
            <a:ext cx="8229600" cy="16764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latin typeface="Arial Black" pitchFamily="34" charset="0"/>
              </a:rPr>
              <a:t>STAMFORD HIGH SCHOOL</a:t>
            </a:r>
            <a:br>
              <a:rPr lang="en-US" sz="5400" b="1" dirty="0" smtClean="0">
                <a:latin typeface="Arial Black" pitchFamily="34" charset="0"/>
              </a:rPr>
            </a:br>
            <a:r>
              <a:rPr lang="en-US" sz="5400" b="1" dirty="0" smtClean="0">
                <a:latin typeface="Arial Black" pitchFamily="34" charset="0"/>
              </a:rPr>
              <a:t>BLACK KNIGHTS</a:t>
            </a:r>
            <a:endParaRPr lang="en-US" sz="5400" b="1" dirty="0">
              <a:latin typeface="Arial Black" pitchFamily="34" charset="0"/>
            </a:endParaRPr>
          </a:p>
        </p:txBody>
      </p:sp>
      <p:pic>
        <p:nvPicPr>
          <p:cNvPr id="3" name="Picture 2" descr="223306567_97a3f0784a_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6600" y="3810000"/>
            <a:ext cx="2095500" cy="20955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447800"/>
            <a:ext cx="8153400" cy="1470025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latin typeface="Arial Black" pitchFamily="34" charset="0"/>
              </a:rPr>
              <a:t/>
            </a:r>
            <a:br>
              <a:rPr lang="en-US" sz="5400" b="1" dirty="0" smtClean="0">
                <a:latin typeface="Arial Black" pitchFamily="34" charset="0"/>
              </a:rPr>
            </a:br>
            <a:r>
              <a:rPr lang="en-US" sz="5400" b="1" dirty="0" smtClean="0">
                <a:latin typeface="Arial Black" pitchFamily="34" charset="0"/>
              </a:rPr>
              <a:t>ARLINGTON</a:t>
            </a:r>
            <a:br>
              <a:rPr lang="en-US" sz="5400" b="1" dirty="0" smtClean="0">
                <a:latin typeface="Arial Black" pitchFamily="34" charset="0"/>
              </a:rPr>
            </a:br>
            <a:r>
              <a:rPr lang="en-US" sz="5400" b="1" dirty="0" smtClean="0">
                <a:latin typeface="Arial Black" pitchFamily="34" charset="0"/>
              </a:rPr>
              <a:t>HIGH</a:t>
            </a:r>
            <a:br>
              <a:rPr lang="en-US" sz="5400" b="1" dirty="0" smtClean="0">
                <a:latin typeface="Arial Black" pitchFamily="34" charset="0"/>
              </a:rPr>
            </a:br>
            <a:r>
              <a:rPr lang="en-US" sz="5400" b="1" dirty="0" smtClean="0">
                <a:latin typeface="Arial Black" pitchFamily="34" charset="0"/>
              </a:rPr>
              <a:t>PERCUSSION</a:t>
            </a:r>
            <a:endParaRPr lang="en-US" sz="5400" b="1" dirty="0">
              <a:latin typeface="Arial Black" pitchFamily="34" charset="0"/>
            </a:endParaRPr>
          </a:p>
        </p:txBody>
      </p:sp>
      <p:pic>
        <p:nvPicPr>
          <p:cNvPr id="3" name="Picture 2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33800" y="4114800"/>
            <a:ext cx="1520921" cy="14478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8153400" cy="1470025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latin typeface="Arial Black" pitchFamily="34" charset="0"/>
              </a:rPr>
              <a:t>NAUGATUCK</a:t>
            </a:r>
            <a:r>
              <a:rPr lang="en-US" sz="5400" b="1" dirty="0" smtClean="0">
                <a:latin typeface="Arial Black" pitchFamily="34" charset="0"/>
              </a:rPr>
              <a:t/>
            </a:r>
            <a:br>
              <a:rPr lang="en-US" sz="5400" b="1" dirty="0" smtClean="0">
                <a:latin typeface="Arial Black" pitchFamily="34" charset="0"/>
              </a:rPr>
            </a:br>
            <a:r>
              <a:rPr lang="en-US" sz="5400" b="1" dirty="0" smtClean="0">
                <a:latin typeface="Arial Black" pitchFamily="34" charset="0"/>
              </a:rPr>
              <a:t>PERCUSSION</a:t>
            </a:r>
            <a:endParaRPr lang="en-US" sz="5400" b="1" dirty="0">
              <a:latin typeface="Arial Black" pitchFamily="34" charset="0"/>
            </a:endParaRPr>
          </a:p>
        </p:txBody>
      </p:sp>
      <p:pic>
        <p:nvPicPr>
          <p:cNvPr id="5" name="Picture 4" descr="downlo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95600" y="3733800"/>
            <a:ext cx="4103370" cy="16002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8153400" cy="1470025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latin typeface="Arial Black" pitchFamily="34" charset="0"/>
              </a:rPr>
              <a:t>DARTMOUTH</a:t>
            </a:r>
            <a:r>
              <a:rPr lang="en-US" sz="5400" b="1" dirty="0" smtClean="0">
                <a:latin typeface="Arial Black" pitchFamily="34" charset="0"/>
              </a:rPr>
              <a:t/>
            </a:r>
            <a:br>
              <a:rPr lang="en-US" sz="5400" b="1" dirty="0" smtClean="0">
                <a:latin typeface="Arial Black" pitchFamily="34" charset="0"/>
              </a:rPr>
            </a:br>
            <a:r>
              <a:rPr lang="en-US" sz="5400" b="1" dirty="0" smtClean="0">
                <a:latin typeface="Arial Black" pitchFamily="34" charset="0"/>
              </a:rPr>
              <a:t>PERCUSSION</a:t>
            </a:r>
            <a:endParaRPr lang="en-US" sz="5400" b="1" dirty="0">
              <a:latin typeface="Arial Black" pitchFamily="34" charset="0"/>
            </a:endParaRPr>
          </a:p>
        </p:txBody>
      </p:sp>
      <p:pic>
        <p:nvPicPr>
          <p:cNvPr id="5" name="Picture 4" descr="downlo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33800" y="3962400"/>
            <a:ext cx="1524000" cy="169333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8153400" cy="1470025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latin typeface="Arial Black" pitchFamily="34" charset="0"/>
              </a:rPr>
              <a:t>FRANCIS T. MALONEY</a:t>
            </a:r>
            <a:br>
              <a:rPr lang="en-US" sz="5400" b="1" dirty="0" smtClean="0">
                <a:latin typeface="Arial Black" pitchFamily="34" charset="0"/>
              </a:rPr>
            </a:br>
            <a:r>
              <a:rPr lang="en-US" sz="5400" b="1" dirty="0" smtClean="0">
                <a:latin typeface="Arial Black" pitchFamily="34" charset="0"/>
              </a:rPr>
              <a:t>PERCUSSION</a:t>
            </a:r>
            <a:endParaRPr lang="en-US" sz="5400" b="1" dirty="0">
              <a:latin typeface="Arial Black" pitchFamily="34" charset="0"/>
            </a:endParaRPr>
          </a:p>
        </p:txBody>
      </p:sp>
      <p:pic>
        <p:nvPicPr>
          <p:cNvPr id="4" name="Picture 3" descr="Maloney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57600" y="3962400"/>
            <a:ext cx="2162175" cy="227647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8153400" cy="1470025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latin typeface="Arial Black" pitchFamily="34" charset="0"/>
              </a:rPr>
              <a:t>TRUMBULL</a:t>
            </a:r>
            <a:r>
              <a:rPr lang="en-US" sz="5400" b="1" dirty="0" smtClean="0">
                <a:latin typeface="Arial Black" pitchFamily="34" charset="0"/>
              </a:rPr>
              <a:t/>
            </a:r>
            <a:br>
              <a:rPr lang="en-US" sz="5400" b="1" dirty="0" smtClean="0">
                <a:latin typeface="Arial Black" pitchFamily="34" charset="0"/>
              </a:rPr>
            </a:br>
            <a:r>
              <a:rPr lang="en-US" sz="5400" b="1" dirty="0" smtClean="0">
                <a:latin typeface="Arial Black" pitchFamily="34" charset="0"/>
              </a:rPr>
              <a:t>PERCUSSION</a:t>
            </a:r>
            <a:endParaRPr lang="en-US" sz="5400" b="1" dirty="0">
              <a:latin typeface="Arial Black" pitchFamily="34" charset="0"/>
            </a:endParaRPr>
          </a:p>
        </p:txBody>
      </p:sp>
      <p:pic>
        <p:nvPicPr>
          <p:cNvPr id="5" name="Picture 4" descr="trumbull eagle head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3810000"/>
            <a:ext cx="4029075" cy="20002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8153400" cy="1470025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latin typeface="Arial Black" pitchFamily="34" charset="0"/>
              </a:rPr>
              <a:t>KING PHILIP</a:t>
            </a:r>
            <a:br>
              <a:rPr lang="en-US" sz="5400" b="1" dirty="0" smtClean="0">
                <a:latin typeface="Arial Black" pitchFamily="34" charset="0"/>
              </a:rPr>
            </a:br>
            <a:r>
              <a:rPr lang="en-US" sz="5400" b="1" dirty="0" smtClean="0">
                <a:latin typeface="Arial Black" pitchFamily="34" charset="0"/>
              </a:rPr>
              <a:t>WINTER</a:t>
            </a:r>
            <a:br>
              <a:rPr lang="en-US" sz="5400" b="1" dirty="0" smtClean="0">
                <a:latin typeface="Arial Black" pitchFamily="34" charset="0"/>
              </a:rPr>
            </a:br>
            <a:r>
              <a:rPr lang="en-US" sz="5400" b="1" dirty="0" smtClean="0">
                <a:latin typeface="Arial Black" pitchFamily="34" charset="0"/>
              </a:rPr>
              <a:t>PERCUSSION</a:t>
            </a:r>
            <a:endParaRPr lang="en-US" sz="5400" b="1" dirty="0">
              <a:latin typeface="Arial Black" pitchFamily="34" charset="0"/>
            </a:endParaRPr>
          </a:p>
        </p:txBody>
      </p:sp>
      <p:pic>
        <p:nvPicPr>
          <p:cNvPr id="5" name="Picture 4" descr="k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33800" y="3574360"/>
            <a:ext cx="1981200" cy="270261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8153400" cy="1470025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latin typeface="Arial Black" pitchFamily="34" charset="0"/>
              </a:rPr>
              <a:t>NEW MILFORD</a:t>
            </a:r>
            <a:br>
              <a:rPr lang="en-US" sz="5400" b="1" dirty="0" smtClean="0">
                <a:latin typeface="Arial Black" pitchFamily="34" charset="0"/>
              </a:rPr>
            </a:br>
            <a:r>
              <a:rPr lang="en-US" sz="5400" b="1" dirty="0" smtClean="0">
                <a:latin typeface="Arial Black" pitchFamily="34" charset="0"/>
              </a:rPr>
              <a:t>PERCUSSION</a:t>
            </a:r>
            <a:endParaRPr lang="en-US" sz="5400" b="1" dirty="0">
              <a:latin typeface="Arial Black" pitchFamily="34" charset="0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19400" y="4114800"/>
            <a:ext cx="3881440" cy="77628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752600"/>
            <a:ext cx="8153400" cy="1470025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latin typeface="Arial Black" pitchFamily="34" charset="0"/>
              </a:rPr>
              <a:t>CHESHIRE HIGH SCHOOL</a:t>
            </a:r>
            <a:br>
              <a:rPr lang="en-US" sz="5400" b="1" dirty="0" smtClean="0">
                <a:latin typeface="Arial Black" pitchFamily="34" charset="0"/>
              </a:rPr>
            </a:br>
            <a:r>
              <a:rPr lang="en-US" sz="5400" b="1" dirty="0" smtClean="0">
                <a:latin typeface="Arial Black" pitchFamily="34" charset="0"/>
              </a:rPr>
              <a:t>WINTER</a:t>
            </a:r>
            <a:br>
              <a:rPr lang="en-US" sz="5400" b="1" dirty="0" smtClean="0">
                <a:latin typeface="Arial Black" pitchFamily="34" charset="0"/>
              </a:rPr>
            </a:br>
            <a:r>
              <a:rPr lang="en-US" sz="5400" b="1" dirty="0" smtClean="0">
                <a:latin typeface="Arial Black" pitchFamily="34" charset="0"/>
              </a:rPr>
              <a:t>PERCUSSION</a:t>
            </a:r>
            <a:endParaRPr lang="en-US" sz="5400" b="1" dirty="0">
              <a:latin typeface="Arial Black" pitchFamily="34" charset="0"/>
            </a:endParaRPr>
          </a:p>
        </p:txBody>
      </p:sp>
      <p:pic>
        <p:nvPicPr>
          <p:cNvPr id="3" name="Picture 2" descr="CHESHI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81400" y="4343400"/>
            <a:ext cx="1905000" cy="1905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34</Words>
  <Application>Microsoft Office PowerPoint</Application>
  <PresentationFormat>On-screen Show (4:3)</PresentationFormat>
  <Paragraphs>21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SHELTON PERCUSSION</vt:lpstr>
      <vt:lpstr>NORWALK PERCUSSION</vt:lpstr>
      <vt:lpstr>NAUGATUCK PERCUSSION</vt:lpstr>
      <vt:lpstr>DARTMOUTH PERCUSSION</vt:lpstr>
      <vt:lpstr>FRANCIS T. MALONEY PERCUSSION</vt:lpstr>
      <vt:lpstr>TRUMBULL PERCUSSION</vt:lpstr>
      <vt:lpstr>KING PHILIP WINTER PERCUSSION</vt:lpstr>
      <vt:lpstr>NEW MILFORD PERCUSSION</vt:lpstr>
      <vt:lpstr>CHESHIRE HIGH SCHOOL WINTER PERCUSSION</vt:lpstr>
      <vt:lpstr>NEWTOWN INDOOR PERCUSSION</vt:lpstr>
      <vt:lpstr>BLACKSTONE-MILLVILLE REGIONAL HIGH SCHOOL INDOOR PERCUSSION</vt:lpstr>
      <vt:lpstr>PORT CHESTER WINTER PERCUSSION</vt:lpstr>
      <vt:lpstr>MILFORD UNITED PERCUSSION</vt:lpstr>
      <vt:lpstr>BUNNELL-STRATFORD HIGH SCHOOL PERCUSSION</vt:lpstr>
      <vt:lpstr>RAMSEY HIGH SCHOOL PERCUSSION</vt:lpstr>
      <vt:lpstr>MASUK WINTER PERCUSSION</vt:lpstr>
      <vt:lpstr>BRIEN MCMAHON GUARD</vt:lpstr>
      <vt:lpstr>EAST MEADOW HIGH SCHOOL GUARD</vt:lpstr>
      <vt:lpstr>PLAINFIELD PERCUSSION</vt:lpstr>
      <vt:lpstr>STAMFORD HIGH SCHOOL BLACK KNIGHTS</vt:lpstr>
      <vt:lpstr> ARLINGTON HIGH PERCUSSION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ARLINGTON HIGH PERCUSSION</dc:title>
  <dc:creator>Mom</dc:creator>
  <cp:lastModifiedBy>Mom</cp:lastModifiedBy>
  <cp:revision>23</cp:revision>
  <dcterms:created xsi:type="dcterms:W3CDTF">2014-03-14T15:43:49Z</dcterms:created>
  <dcterms:modified xsi:type="dcterms:W3CDTF">2016-03-28T13:45:22Z</dcterms:modified>
</cp:coreProperties>
</file>