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245B-475E-4F9B-AB7D-8DB8FBD9169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373D-C266-46F2-B6D5-3DD678DD0B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Pankosky@StamfordCT.gov" TargetMode="External"/><Relationship Id="rId2" Type="http://schemas.openxmlformats.org/officeDocument/2006/relationships/hyperlink" Target="mailto:mayorsoffice@stamfordct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d@itsrelevan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houtzdf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WS12D%25@news12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Relations (Competitions, Bingo, Tag Sale, etc.)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WHSBPA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Mayor’s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mayorsoffice@stamfordct.gov</a:t>
            </a:r>
            <a:r>
              <a:rPr lang="en-US" dirty="0" smtClean="0"/>
              <a:t> (you should use this first) however, if you have already been in contact,</a:t>
            </a:r>
          </a:p>
          <a:p>
            <a:r>
              <a:rPr lang="en-US" dirty="0" smtClean="0"/>
              <a:t>Valerie </a:t>
            </a:r>
            <a:r>
              <a:rPr lang="en-US" dirty="0" err="1" smtClean="0"/>
              <a:t>Pankosky</a:t>
            </a:r>
            <a:r>
              <a:rPr lang="en-US" dirty="0" smtClean="0"/>
              <a:t> will reply:  </a:t>
            </a:r>
            <a:r>
              <a:rPr lang="en-US" u="sng" dirty="0" smtClean="0">
                <a:hlinkClick r:id="rId3"/>
              </a:rPr>
              <a:t>VPankosky@StamfordCT.gov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Relevant would always showcase band camp and both the percussion shows for years, however, their format has changed.  However, if the situation arises, you can contact:</a:t>
            </a:r>
          </a:p>
          <a:p>
            <a:r>
              <a:rPr lang="en-US" dirty="0" smtClean="0">
                <a:hlinkClick r:id="rId2"/>
              </a:rPr>
              <a:t>ed@itsrelevant.net</a:t>
            </a:r>
            <a:r>
              <a:rPr lang="en-US" dirty="0" smtClean="0"/>
              <a:t> </a:t>
            </a:r>
            <a:r>
              <a:rPr lang="en-US" smtClean="0"/>
              <a:t>(editor)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Stamford Patch – Update via webpage</a:t>
            </a:r>
          </a:p>
          <a:p>
            <a:r>
              <a:rPr lang="en-US" dirty="0" smtClean="0"/>
              <a:t>Stamford Advocate – Update via </a:t>
            </a:r>
            <a:r>
              <a:rPr lang="en-US" dirty="0" err="1" smtClean="0"/>
              <a:t>SpinGo</a:t>
            </a:r>
            <a:endParaRPr lang="en-US" dirty="0" smtClean="0"/>
          </a:p>
          <a:p>
            <a:r>
              <a:rPr lang="en-US" dirty="0" smtClean="0"/>
              <a:t>News12 – Update via webpage</a:t>
            </a:r>
          </a:p>
          <a:p>
            <a:r>
              <a:rPr lang="en-US" dirty="0" err="1" smtClean="0"/>
              <a:t>Westhill</a:t>
            </a:r>
            <a:r>
              <a:rPr lang="en-US" dirty="0" smtClean="0"/>
              <a:t> Web – Update via administrator</a:t>
            </a:r>
          </a:p>
          <a:p>
            <a:r>
              <a:rPr lang="en-US" dirty="0" err="1" smtClean="0"/>
              <a:t>Westhill</a:t>
            </a:r>
            <a:r>
              <a:rPr lang="en-US" dirty="0" smtClean="0"/>
              <a:t> PTO News Blast – Update via PTO</a:t>
            </a:r>
          </a:p>
          <a:p>
            <a:r>
              <a:rPr lang="en-US" dirty="0" smtClean="0"/>
              <a:t>Mayor’s Office</a:t>
            </a:r>
          </a:p>
          <a:p>
            <a:r>
              <a:rPr lang="en-US" dirty="0" smtClean="0"/>
              <a:t>It’s Relevant – NA (used to contact editor)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to have flyer ready outlining:</a:t>
            </a:r>
          </a:p>
          <a:p>
            <a:pPr lvl="1"/>
            <a:r>
              <a:rPr lang="en-US" dirty="0" smtClean="0"/>
              <a:t>Date/Time</a:t>
            </a:r>
          </a:p>
          <a:p>
            <a:pPr lvl="1"/>
            <a:r>
              <a:rPr lang="en-US" dirty="0" smtClean="0"/>
              <a:t>Event Name &amp; Description</a:t>
            </a:r>
          </a:p>
          <a:p>
            <a:pPr lvl="1"/>
            <a:r>
              <a:rPr lang="en-US" dirty="0" smtClean="0"/>
              <a:t>Admission</a:t>
            </a:r>
          </a:p>
          <a:p>
            <a:pPr lvl="1"/>
            <a:r>
              <a:rPr lang="en-US" dirty="0" smtClean="0"/>
              <a:t>Contact name, phone, e-mail</a:t>
            </a:r>
          </a:p>
          <a:p>
            <a:pPr lvl="1"/>
            <a:r>
              <a:rPr lang="en-US" dirty="0" smtClean="0"/>
              <a:t>Webpage (if applicable)</a:t>
            </a:r>
          </a:p>
          <a:p>
            <a:pPr lvl="1"/>
            <a:r>
              <a:rPr lang="en-US" dirty="0" smtClean="0"/>
              <a:t>Pictures (if applicable)</a:t>
            </a:r>
          </a:p>
          <a:p>
            <a:r>
              <a:rPr lang="en-US" dirty="0" smtClean="0"/>
              <a:t>Only Stamford Patch requires credentials:</a:t>
            </a:r>
          </a:p>
          <a:p>
            <a:pPr lvl="1"/>
            <a:r>
              <a:rPr lang="en-US" dirty="0" smtClean="0"/>
              <a:t>Email address:  </a:t>
            </a:r>
            <a:r>
              <a:rPr lang="en-US" dirty="0" smtClean="0">
                <a:hlinkClick r:id="rId2"/>
              </a:rPr>
              <a:t>houtzdf@yahoo.com</a:t>
            </a:r>
            <a:endParaRPr lang="en-US" dirty="0" smtClean="0"/>
          </a:p>
          <a:p>
            <a:pPr lvl="1"/>
            <a:r>
              <a:rPr lang="en-US" dirty="0" smtClean="0"/>
              <a:t>Password:  </a:t>
            </a:r>
            <a:r>
              <a:rPr lang="en-US" dirty="0" err="1" smtClean="0"/>
              <a:t>newsrelease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t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7268188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Stamford Patch</a:t>
            </a:r>
            <a:endParaRPr lang="en-US" dirty="0"/>
          </a:p>
        </p:txBody>
      </p:sp>
      <p:pic>
        <p:nvPicPr>
          <p:cNvPr id="7" name="Picture 6" descr="pat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438400"/>
            <a:ext cx="6324600" cy="2601510"/>
          </a:xfrm>
          <a:prstGeom prst="rect">
            <a:avLst/>
          </a:prstGeom>
        </p:spPr>
      </p:pic>
      <p:pic>
        <p:nvPicPr>
          <p:cNvPr id="6" name="Content Placeholder 5" descr="patch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018598"/>
            <a:ext cx="6548400" cy="2839402"/>
          </a:xfrm>
        </p:spPr>
      </p:pic>
      <p:sp>
        <p:nvSpPr>
          <p:cNvPr id="9" name="TextBox 8"/>
          <p:cNvSpPr txBox="1"/>
          <p:nvPr/>
        </p:nvSpPr>
        <p:spPr>
          <a:xfrm>
            <a:off x="7391400" y="381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Log into webpage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Post to Patch</a:t>
            </a:r>
          </a:p>
          <a:p>
            <a:pPr marL="342900" indent="-342900">
              <a:buAutoNum type="arabicPeriod"/>
            </a:pPr>
            <a:r>
              <a:rPr lang="en-US" dirty="0" smtClean="0"/>
              <a:t>Enter credentials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9906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00600" y="12192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6000" y="2514600"/>
            <a:ext cx="2895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609600"/>
            <a:ext cx="502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53200" y="1143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91400" y="1752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47244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 smtClean="0"/>
              <a:t>Select ‘+’ to create new entry/</a:t>
            </a:r>
            <a:r>
              <a:rPr lang="en-US" dirty="0" err="1" smtClean="0"/>
              <a:t>ies</a:t>
            </a:r>
            <a:r>
              <a:rPr lang="en-US" dirty="0" smtClean="0"/>
              <a:t>.  Can view old entries as examples.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Add/modify/delete on your own via webpage.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191000" y="4038600"/>
            <a:ext cx="3810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572000" y="4495800"/>
            <a:ext cx="2133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1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7774296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Stamford Advocate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0" y="2514600"/>
            <a:ext cx="2895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91400" y="1752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2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199" y="1143000"/>
            <a:ext cx="7162801" cy="328448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33400" y="2133600"/>
            <a:ext cx="5334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114800" y="3505200"/>
            <a:ext cx="914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971800" y="4953000"/>
            <a:ext cx="914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36576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Go to Stamfor</a:t>
            </a:r>
            <a:r>
              <a:rPr lang="en-US" dirty="0" smtClean="0"/>
              <a:t>d</a:t>
            </a:r>
            <a:r>
              <a:rPr lang="en-US" dirty="0" smtClean="0"/>
              <a:t>Advocate.com</a:t>
            </a:r>
          </a:p>
          <a:p>
            <a:pPr marL="342900" indent="-342900">
              <a:buAutoNum type="arabicPeriod"/>
            </a:pPr>
            <a:r>
              <a:rPr lang="en-US" dirty="0" smtClean="0"/>
              <a:t>At bottom of webpage, select ‘FAQ’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‘How Do I List an Event?’</a:t>
            </a:r>
          </a:p>
          <a:p>
            <a:pPr marL="342900" indent="-342900">
              <a:buAutoNum type="arabicPeriod"/>
            </a:pPr>
            <a:r>
              <a:rPr lang="en-US" dirty="0" smtClean="0"/>
              <a:t>Select ‘Click Here’</a:t>
            </a:r>
            <a:endParaRPr lang="en-US" dirty="0"/>
          </a:p>
        </p:txBody>
      </p:sp>
      <p:pic>
        <p:nvPicPr>
          <p:cNvPr id="21" name="Content Placeholder 20" descr="3s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4005112"/>
            <a:ext cx="6858000" cy="2852888"/>
          </a:xfrm>
        </p:spPr>
      </p:pic>
      <p:cxnSp>
        <p:nvCxnSpPr>
          <p:cNvPr id="38" name="Straight Arrow Connector 37"/>
          <p:cNvCxnSpPr/>
          <p:nvPr/>
        </p:nvCxnSpPr>
        <p:spPr>
          <a:xfrm flipV="1">
            <a:off x="609600" y="2667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28800" y="3657600"/>
            <a:ext cx="2209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410200" y="4953000"/>
            <a:ext cx="609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981200" y="5105400"/>
            <a:ext cx="335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Stamford Advocate</a:t>
            </a:r>
            <a:endParaRPr lang="en-US" dirty="0"/>
          </a:p>
        </p:txBody>
      </p:sp>
      <p:pic>
        <p:nvPicPr>
          <p:cNvPr id="9" name="Content Placeholder 8" descr="4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39903"/>
            <a:ext cx="5867400" cy="2974897"/>
          </a:xfrm>
        </p:spPr>
      </p:pic>
      <p:sp>
        <p:nvSpPr>
          <p:cNvPr id="11" name="Rounded Rectangle 10"/>
          <p:cNvSpPr/>
          <p:nvPr/>
        </p:nvSpPr>
        <p:spPr>
          <a:xfrm>
            <a:off x="3124200" y="3429000"/>
            <a:ext cx="762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1219200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dirty="0" smtClean="0"/>
              <a:t>Select ‘Add an Event’ and complete as directed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You will receive confirmation e-mails once your page is approved and posted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Note, to make a change or delete an event, you must e-mail inform </a:t>
            </a:r>
            <a:r>
              <a:rPr lang="en-US" dirty="0" err="1" smtClean="0"/>
              <a:t>spingo</a:t>
            </a:r>
            <a:r>
              <a:rPr lang="en-US" dirty="0" smtClean="0"/>
              <a:t> via link or e-mail.  It is very difficult to edit a listing perhaps better to delete and start over, but once you submit, it is live!</a:t>
            </a:r>
            <a:endParaRPr lang="en-US" dirty="0"/>
          </a:p>
        </p:txBody>
      </p:sp>
      <p:pic>
        <p:nvPicPr>
          <p:cNvPr id="15" name="Content Placeholder 14" descr="6s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6123935" cy="2743200"/>
          </a:xfrm>
        </p:spPr>
      </p:pic>
      <p:cxnSp>
        <p:nvCxnSpPr>
          <p:cNvPr id="17" name="Straight Arrow Connector 16"/>
          <p:cNvCxnSpPr/>
          <p:nvPr/>
        </p:nvCxnSpPr>
        <p:spPr>
          <a:xfrm flipH="1">
            <a:off x="3962400" y="1447800"/>
            <a:ext cx="2286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19600" y="2362200"/>
            <a:ext cx="20574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19600" y="3429000"/>
            <a:ext cx="1981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News12</a:t>
            </a:r>
            <a:endParaRPr lang="en-US" dirty="0"/>
          </a:p>
        </p:txBody>
      </p:sp>
      <p:pic>
        <p:nvPicPr>
          <p:cNvPr id="12" name="Content Placeholder 11" descr="3news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6019800" cy="2930576"/>
          </a:xfrm>
        </p:spPr>
      </p:pic>
      <p:pic>
        <p:nvPicPr>
          <p:cNvPr id="14" name="Picture 13" descr="5news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14528"/>
            <a:ext cx="9144000" cy="374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2286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Go to the News12CT website and at the middle of the page, look for the ‘What’s Going On section and select the ‘Submit’ button</a:t>
            </a:r>
          </a:p>
          <a:p>
            <a:pPr marL="342900" indent="-342900">
              <a:buAutoNum type="arabicPeriod"/>
            </a:pPr>
            <a:r>
              <a:rPr lang="en-US" dirty="0" smtClean="0"/>
              <a:t>You will be prompted to enter your event information in the site.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57150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3.    You will receive a confirmation of your event when it is posted.  If you need to make a change write to:  </a:t>
            </a:r>
            <a:r>
              <a:rPr lang="en-US" dirty="0" smtClean="0">
                <a:hlinkClick r:id="rId4"/>
              </a:rPr>
              <a:t>NEWS12CT@news12.com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3124200" y="1828800"/>
            <a:ext cx="609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10000" y="457200"/>
            <a:ext cx="2286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505200" y="51816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Westhill</a:t>
            </a:r>
            <a:r>
              <a:rPr lang="en-US" dirty="0" smtClean="0"/>
              <a:t> Webpage</a:t>
            </a:r>
            <a:endParaRPr lang="en-US" dirty="0"/>
          </a:p>
        </p:txBody>
      </p:sp>
      <p:pic>
        <p:nvPicPr>
          <p:cNvPr id="4" name="Content Placeholder 3" descr="whs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243" y="1524000"/>
            <a:ext cx="8887839" cy="4648200"/>
          </a:xfrm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info, flyers, etc. to Sean </a:t>
            </a:r>
            <a:r>
              <a:rPr lang="en-US" dirty="0" err="1" smtClean="0"/>
              <a:t>Otterspoon</a:t>
            </a:r>
            <a:r>
              <a:rPr lang="en-US" dirty="0" smtClean="0"/>
              <a:t>.  Very fast response.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4648200"/>
            <a:ext cx="1600200" cy="1143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81200" y="5867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Westhill</a:t>
            </a:r>
            <a:r>
              <a:rPr lang="en-US" dirty="0" smtClean="0"/>
              <a:t> E-mail Blast</a:t>
            </a:r>
            <a:endParaRPr lang="en-US" dirty="0"/>
          </a:p>
        </p:txBody>
      </p:sp>
      <p:pic>
        <p:nvPicPr>
          <p:cNvPr id="4" name="Content Placeholder 3" descr="whsp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2214"/>
            <a:ext cx="9144000" cy="4277032"/>
          </a:xfrm>
        </p:spPr>
      </p:pic>
      <p:sp>
        <p:nvSpPr>
          <p:cNvPr id="5" name="Rounded Rectangle 4"/>
          <p:cNvSpPr/>
          <p:nvPr/>
        </p:nvSpPr>
        <p:spPr>
          <a:xfrm>
            <a:off x="1752600" y="4038600"/>
            <a:ext cx="47244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384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Public Relations (Competitions, Bingo, Tag Sale, etc.)</vt:lpstr>
      <vt:lpstr>Public Relations </vt:lpstr>
      <vt:lpstr>Preparation</vt:lpstr>
      <vt:lpstr>Stamford Patch</vt:lpstr>
      <vt:lpstr>Stamford Advocate</vt:lpstr>
      <vt:lpstr>Stamford Advocate</vt:lpstr>
      <vt:lpstr>News12</vt:lpstr>
      <vt:lpstr>Westhill Webpage</vt:lpstr>
      <vt:lpstr>Westhill E-mail Blast</vt:lpstr>
      <vt:lpstr>Mayor’s Office</vt:lpstr>
      <vt:lpstr>It’s Relevant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</dc:title>
  <dc:creator>Mom</dc:creator>
  <cp:lastModifiedBy>Mom</cp:lastModifiedBy>
  <cp:revision>28</cp:revision>
  <dcterms:created xsi:type="dcterms:W3CDTF">2016-02-17T19:26:06Z</dcterms:created>
  <dcterms:modified xsi:type="dcterms:W3CDTF">2016-02-17T20:28:42Z</dcterms:modified>
</cp:coreProperties>
</file>