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4" r:id="rId5"/>
    <p:sldId id="258" r:id="rId6"/>
    <p:sldId id="259" r:id="rId7"/>
    <p:sldId id="263" r:id="rId8"/>
    <p:sldId id="261" r:id="rId9"/>
    <p:sldId id="264" r:id="rId10"/>
    <p:sldId id="265" r:id="rId11"/>
    <p:sldId id="266" r:id="rId12"/>
    <p:sldId id="273" r:id="rId13"/>
    <p:sldId id="275" r:id="rId14"/>
    <p:sldId id="276" r:id="rId15"/>
    <p:sldId id="277" r:id="rId16"/>
    <p:sldId id="278" r:id="rId17"/>
    <p:sldId id="279" r:id="rId18"/>
    <p:sldId id="269" r:id="rId19"/>
    <p:sldId id="270" r:id="rId20"/>
    <p:sldId id="268" r:id="rId21"/>
    <p:sldId id="280" r:id="rId22"/>
    <p:sldId id="281" r:id="rId23"/>
    <p:sldId id="282" r:id="rId24"/>
    <p:sldId id="271" r:id="rId25"/>
    <p:sldId id="284" r:id="rId26"/>
    <p:sldId id="283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C6A68-E95C-4C48-8C32-F6862F1D453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A4C17-8EDB-4DDA-BE73-999360F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WELCOME</a:t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ENSEMBLES!</a:t>
            </a: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8229600" cy="175260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sz="6600" b="1" dirty="0" smtClean="0">
                <a:solidFill>
                  <a:schemeClr val="tx1"/>
                </a:solidFill>
                <a:latin typeface="Comic Sans MS" pitchFamily="66" charset="0"/>
              </a:rPr>
              <a:t>CHECK IN HERE!</a:t>
            </a:r>
          </a:p>
        </p:txBody>
      </p:sp>
      <p:pic>
        <p:nvPicPr>
          <p:cNvPr id="1026" name="Picture 2" descr="C:\Users\Mom\AppData\Local\Microsoft\Windows\INetCache\IE\L5C5LRTZ\double-note-two-6064-larg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38200" cy="1011428"/>
          </a:xfrm>
          <a:prstGeom prst="rect">
            <a:avLst/>
          </a:prstGeom>
          <a:noFill/>
        </p:spPr>
      </p:pic>
      <p:pic>
        <p:nvPicPr>
          <p:cNvPr id="5" name="Picture 2" descr="C:\Users\Mom\AppData\Local\Microsoft\Windows\INetCache\IE\L5C5LRTZ\double-note-two-6064-larg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57200"/>
            <a:ext cx="820939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50/50 </a:t>
            </a:r>
            <a:r>
              <a:rPr lang="en-US" sz="5400" b="1" dirty="0" smtClean="0">
                <a:latin typeface="Comic Sans MS" pitchFamily="66" charset="0"/>
                <a:cs typeface="Arial" pitchFamily="34" charset="0"/>
              </a:rPr>
              <a:t>RAFFLE</a:t>
            </a:r>
            <a:endParaRPr lang="en-US" sz="5400" b="1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10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1</a:t>
            </a:r>
            <a:r>
              <a:rPr lang="en-US" sz="4000" b="1" dirty="0" smtClean="0">
                <a:latin typeface="Comic Sans MS" pitchFamily="66" charset="0"/>
              </a:rPr>
              <a:t> Ticket…………………………………$1.00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7</a:t>
            </a:r>
            <a:r>
              <a:rPr lang="en-US" sz="4000" b="1" dirty="0" smtClean="0">
                <a:latin typeface="Comic Sans MS" pitchFamily="66" charset="0"/>
              </a:rPr>
              <a:t> Tickets………………………………$5.00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15 </a:t>
            </a:r>
            <a:r>
              <a:rPr lang="en-US" sz="4000" b="1" dirty="0" smtClean="0">
                <a:latin typeface="Comic Sans MS" pitchFamily="66" charset="0"/>
              </a:rPr>
              <a:t>Tickets……………………………$10.00</a:t>
            </a:r>
            <a:endParaRPr lang="en-US" sz="4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7200" b="1" dirty="0" smtClean="0">
                <a:latin typeface="Arial Black" pitchFamily="34" charset="0"/>
                <a:cs typeface="Arial" pitchFamily="34" charset="0"/>
              </a:rPr>
              <a:t>AIR GRAMS $2</a:t>
            </a:r>
            <a:br>
              <a:rPr lang="en-US" sz="72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b="1" dirty="0" smtClean="0">
                <a:latin typeface="Arial Black" pitchFamily="34" charset="0"/>
                <a:cs typeface="Arial" pitchFamily="34" charset="0"/>
              </a:rPr>
              <a:t>SEND A SPECIAL MESSAGE TO YOUR HOME SCHOOL OR FAVORITE PEFORMER!</a:t>
            </a:r>
            <a:endParaRPr lang="en-US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FIRST AID</a:t>
            </a: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0" name="Picture 2" descr="C:\Users\Mom\AppData\Local\Microsoft\Windows\INetCache\IE\B7YUWM2S\red-cro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57400"/>
            <a:ext cx="4506806" cy="4506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NO ENTRY</a:t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SHOW IN PROGRESS</a:t>
            </a: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OUT OF ORDER</a:t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9916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BATHROOMS</a:t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9916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5400" b="1" dirty="0" smtClean="0">
                <a:latin typeface="Arial Black" pitchFamily="34" charset="0"/>
                <a:cs typeface="Arial" pitchFamily="34" charset="0"/>
              </a:rPr>
              <a:t>JUDGES, DIRECTORS AND STAFF </a:t>
            </a:r>
            <a:r>
              <a:rPr lang="en-US" sz="8800" b="1" dirty="0" smtClean="0">
                <a:latin typeface="Arial Black" pitchFamily="34" charset="0"/>
                <a:cs typeface="Arial" pitchFamily="34" charset="0"/>
              </a:rPr>
              <a:t>DINING ROOM</a:t>
            </a:r>
            <a:br>
              <a:rPr lang="en-US" sz="88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7200" b="1" dirty="0" smtClean="0">
                <a:latin typeface="Arial Black" pitchFamily="34" charset="0"/>
                <a:cs typeface="Arial" pitchFamily="34" charset="0"/>
              </a:rPr>
              <a:t>UPSTAIRS</a:t>
            </a:r>
            <a:br>
              <a:rPr lang="en-US" sz="7200" b="1" dirty="0" smtClean="0">
                <a:latin typeface="Arial Black" pitchFamily="34" charset="0"/>
                <a:cs typeface="Arial" pitchFamily="34" charset="0"/>
              </a:rPr>
            </a:br>
            <a:endParaRPr lang="en-US" sz="72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9916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800" b="1" dirty="0" smtClean="0">
                <a:latin typeface="Arial Black" pitchFamily="34" charset="0"/>
                <a:cs typeface="Arial" pitchFamily="34" charset="0"/>
              </a:rPr>
              <a:t>STUDENT CAFETERIA</a:t>
            </a:r>
            <a:br>
              <a:rPr lang="en-US" sz="88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7200" b="1" dirty="0" smtClean="0">
                <a:latin typeface="Arial Black" pitchFamily="34" charset="0"/>
                <a:cs typeface="Arial" pitchFamily="34" charset="0"/>
              </a:rPr>
              <a:t>UPSTAIRS</a:t>
            </a:r>
            <a:br>
              <a:rPr lang="en-US" sz="7200" b="1" dirty="0" smtClean="0">
                <a:latin typeface="Arial Black" pitchFamily="34" charset="0"/>
                <a:cs typeface="Arial" pitchFamily="34" charset="0"/>
              </a:rPr>
            </a:br>
            <a:endParaRPr lang="en-US" sz="72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WARM UP</a:t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20000" b="1" dirty="0" smtClean="0">
                <a:latin typeface="Arial Black" pitchFamily="34" charset="0"/>
                <a:cs typeface="Arial" pitchFamily="34" charset="0"/>
              </a:rPr>
              <a:t>A</a:t>
            </a:r>
            <a:endParaRPr lang="en-US" sz="20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WARM UP</a:t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20000" b="1" dirty="0" smtClean="0">
                <a:latin typeface="Arial Black" pitchFamily="34" charset="0"/>
                <a:cs typeface="Arial" pitchFamily="34" charset="0"/>
              </a:rPr>
              <a:t>A</a:t>
            </a:r>
            <a:endParaRPr lang="en-US" sz="200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762000" y="1981200"/>
            <a:ext cx="7924800" cy="19324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SPECTATORS</a:t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ENTRY</a:t>
            </a: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WARM UP</a:t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20000" b="1" dirty="0" smtClean="0">
                <a:latin typeface="Arial Black" pitchFamily="34" charset="0"/>
                <a:cs typeface="Arial" pitchFamily="34" charset="0"/>
              </a:rPr>
              <a:t>B</a:t>
            </a:r>
            <a:endParaRPr lang="en-US" sz="20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WARM UP</a:t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20000" b="1" dirty="0" smtClean="0">
                <a:latin typeface="Arial Black" pitchFamily="34" charset="0"/>
                <a:cs typeface="Arial" pitchFamily="34" charset="0"/>
              </a:rPr>
              <a:t>B</a:t>
            </a:r>
            <a:endParaRPr lang="en-US" sz="20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20000" b="1" dirty="0" smtClean="0">
                <a:latin typeface="Arial Black" pitchFamily="34" charset="0"/>
                <a:cs typeface="Arial" pitchFamily="34" charset="0"/>
              </a:rPr>
              <a:t>1</a:t>
            </a: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MINUTE</a:t>
            </a:r>
            <a:endParaRPr lang="en-US" sz="96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20000" b="1" dirty="0" smtClean="0">
                <a:latin typeface="Arial Black" pitchFamily="34" charset="0"/>
                <a:cs typeface="Arial" pitchFamily="34" charset="0"/>
              </a:rPr>
              <a:t>5</a:t>
            </a: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MINUTES</a:t>
            </a:r>
            <a:endParaRPr lang="en-US" sz="96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96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Arial Black" pitchFamily="34" charset="0"/>
                <a:cs typeface="Arial" pitchFamily="34" charset="0"/>
              </a:rPr>
              <a:t>JUDGES ROOM</a:t>
            </a:r>
            <a:endParaRPr lang="en-US" sz="96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382000" cy="2438399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JUDGES, DIRECTORS </a:t>
            </a:r>
            <a:r>
              <a:rPr lang="en-US" sz="7200" b="1" smtClean="0"/>
              <a:t>AND STAFF INSTRUCTORS </a:t>
            </a:r>
            <a:r>
              <a:rPr lang="en-US" sz="7200" b="1" dirty="0" smtClean="0"/>
              <a:t>ONLY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4290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rial Black" pitchFamily="34" charset="0"/>
              </a:rPr>
              <a:t>BATHROOM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382000" cy="2438399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JUDGES, DIRECTORS AND STAFF INSTRUCTORS ONLY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52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900" b="1" dirty="0" smtClean="0">
                <a:solidFill>
                  <a:schemeClr val="tx1"/>
                </a:solidFill>
              </a:rPr>
              <a:t>PLEASE PRESENT US BANDS CREDENTIALS TO ENTER CAFETERIA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4290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rial Black" pitchFamily="34" charset="0"/>
              </a:rPr>
              <a:t>DINING ROOM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rial Black" pitchFamily="34" charset="0"/>
              </a:rPr>
              <a:t>ENSEMBLE, SPECTATOR,</a:t>
            </a:r>
          </a:p>
          <a:p>
            <a:pPr algn="ctr"/>
            <a:r>
              <a:rPr lang="en-US" sz="8000" b="1" dirty="0" smtClean="0">
                <a:latin typeface="Arial Black" pitchFamily="34" charset="0"/>
              </a:rPr>
              <a:t>AND PARENT CAFETERIA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BOYS</a:t>
            </a: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BATHROOM</a:t>
            </a: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GIRLS</a:t>
            </a: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BATHROOM</a:t>
            </a: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CASHIER</a:t>
            </a: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ORDER</a:t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>FOOD</a:t>
            </a:r>
            <a:endParaRPr lang="en-US" sz="8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latin typeface="Comic Sans MS" pitchFamily="66" charset="0"/>
              </a:rPr>
              <a:t>BAKE SALE</a:t>
            </a:r>
            <a:br>
              <a:rPr lang="en-US" sz="10700" b="1" dirty="0" smtClean="0">
                <a:latin typeface="Comic Sans MS" pitchFamily="66" charset="0"/>
              </a:rPr>
            </a:br>
            <a:r>
              <a:rPr lang="en-US" sz="7300" b="1" dirty="0" smtClean="0">
                <a:latin typeface="Comic Sans MS" pitchFamily="66" charset="0"/>
              </a:rPr>
              <a:t>and</a:t>
            </a:r>
            <a:br>
              <a:rPr lang="en-US" sz="7300" b="1" dirty="0" smtClean="0">
                <a:latin typeface="Comic Sans MS" pitchFamily="66" charset="0"/>
              </a:rPr>
            </a:br>
            <a:r>
              <a:rPr lang="en-US" sz="7300" b="1" dirty="0" smtClean="0">
                <a:latin typeface="Comic Sans MS" pitchFamily="66" charset="0"/>
              </a:rPr>
              <a:t>CANDY</a:t>
            </a:r>
            <a:endParaRPr lang="en-US" sz="73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467600" cy="1752600"/>
          </a:xfrm>
        </p:spPr>
        <p:txBody>
          <a:bodyPr>
            <a:noAutofit/>
          </a:bodyPr>
          <a:lstStyle/>
          <a:p>
            <a:endParaRPr lang="en-US" sz="6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6600" b="1" dirty="0" smtClean="0">
                <a:solidFill>
                  <a:schemeClr val="tx1"/>
                </a:solidFill>
                <a:latin typeface="Comic Sans MS" pitchFamily="66" charset="0"/>
              </a:rPr>
              <a:t>EVERYTHING $1</a:t>
            </a:r>
            <a:endParaRPr lang="en-US" sz="6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Mom\AppData\Local\Microsoft\Windows\INetCache\IE\54Y2YIBH\white_cupcake_clipart_by_worddraw-d3f47ix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42252">
            <a:off x="588547" y="1849791"/>
            <a:ext cx="2066548" cy="2697486"/>
          </a:xfrm>
          <a:prstGeom prst="rect">
            <a:avLst/>
          </a:prstGeom>
          <a:noFill/>
        </p:spPr>
      </p:pic>
      <p:pic>
        <p:nvPicPr>
          <p:cNvPr id="1028" name="Picture 4" descr="C:\Users\Mom\AppData\Local\Microsoft\Windows\INetCache\IE\L5C5LRTZ\Chocolate_Chip_Cookie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905000"/>
            <a:ext cx="2692400" cy="2668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Arial Black" pitchFamily="34" charset="0"/>
              </a:rPr>
              <a:t>WELCOME TO WESTHILL</a:t>
            </a:r>
            <a:endParaRPr lang="en-US" sz="5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305800" cy="4648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CHICKEN TENDER STRIPS			$ 3.00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HOT DOG			</a:t>
            </a:r>
            <a:r>
              <a:rPr lang="en-US" sz="3600" b="1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$ 2.00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CHILI DOG					$ 3.00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WALKING TACO (Chili in a Chip Bag)	$ 3.00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FRENCH FRIES				$ 3.00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PIZZA					$ 3.00, 2 for $5.00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WARM PRETZEL				$ 2.00 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CUP O’NOODLE				$ 2.00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MEATBALL SUB				$ 4.00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DRINKS (SODA &amp; WATER)			$ 1.00</a:t>
            </a:r>
          </a:p>
          <a:p>
            <a:pPr algn="l"/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BEHIND US ON THE OTHER SIDE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BAKED GOODS, CHIPS, CANDY</a:t>
            </a:r>
            <a:r>
              <a:rPr lang="en-US" sz="2900" b="1" dirty="0" smtClean="0">
                <a:solidFill>
                  <a:schemeClr val="tx1"/>
                </a:solidFill>
                <a:latin typeface="Comic Sans MS" pitchFamily="66" charset="0"/>
              </a:rPr>
              <a:t>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$ 1.00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FRUIT CUPS					$ 2.00</a:t>
            </a:r>
            <a:endParaRPr lang="en-US" sz="28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3" name="Picture 12" descr="vi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1811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latin typeface="Arial Black" pitchFamily="34" charset="0"/>
                <a:cs typeface="Arial" pitchFamily="34" charset="0"/>
              </a:rPr>
            </a:br>
            <a:r>
              <a:rPr lang="en-US" sz="20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50/50</a:t>
            </a:r>
            <a:r>
              <a:rPr lang="en-US" sz="8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8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8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9600" b="1" dirty="0" smtClean="0">
                <a:latin typeface="Comic Sans MS" pitchFamily="66" charset="0"/>
                <a:cs typeface="Arial" pitchFamily="34" charset="0"/>
              </a:rPr>
              <a:t>RAFFLE</a:t>
            </a:r>
            <a:endParaRPr lang="en-US" sz="9600" b="1" dirty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56</Words>
  <Application>Microsoft Office PowerPoint</Application>
  <PresentationFormat>On-screen Show (4:3)</PresentationFormat>
  <Paragraphs>52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WELCOME ENSEMBLES!</vt:lpstr>
      <vt:lpstr> SPECTATORS ENTRY</vt:lpstr>
      <vt:lpstr> BOYS BATHROOM</vt:lpstr>
      <vt:lpstr> GIRLS BATHROOM</vt:lpstr>
      <vt:lpstr> CASHIER</vt:lpstr>
      <vt:lpstr> ORDER FOOD</vt:lpstr>
      <vt:lpstr>BAKE SALE and CANDY</vt:lpstr>
      <vt:lpstr>WELCOME TO WESTHILL</vt:lpstr>
      <vt:lpstr> 50/50  RAFFLE</vt:lpstr>
      <vt:lpstr>50/50 RAFFLE</vt:lpstr>
      <vt:lpstr> AIR GRAMS $2  SEND A SPECIAL MESSAGE TO YOUR HOME SCHOOL OR FAVORITE PEFORMER!</vt:lpstr>
      <vt:lpstr> FIRST AID </vt:lpstr>
      <vt:lpstr> NO ENTRY  SHOW IN PROGRESS</vt:lpstr>
      <vt:lpstr> OUT OF ORDER </vt:lpstr>
      <vt:lpstr> BATHROOMS </vt:lpstr>
      <vt:lpstr>  JUDGES, DIRECTORS AND STAFF DINING ROOM UPSTAIRS </vt:lpstr>
      <vt:lpstr>  STUDENT CAFETERIA UPSTAIRS </vt:lpstr>
      <vt:lpstr> WARM UP A</vt:lpstr>
      <vt:lpstr> WARM UP  A</vt:lpstr>
      <vt:lpstr> WARM UP B</vt:lpstr>
      <vt:lpstr> WARM UP B</vt:lpstr>
      <vt:lpstr> 1MINUTE</vt:lpstr>
      <vt:lpstr> 5MINUTES</vt:lpstr>
      <vt:lpstr> JUDGES ROOM</vt:lpstr>
      <vt:lpstr>JUDGES, DIRECTORS AND STAFF INSTRUCTORS ONLY </vt:lpstr>
      <vt:lpstr>JUDGES, DIRECTORS AND STAFF INSTRUCTORS ONLY </vt:lpstr>
      <vt:lpstr>Slide 27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ENSEMBLES!</dc:title>
  <dc:creator>Mom</dc:creator>
  <cp:lastModifiedBy>Mom</cp:lastModifiedBy>
  <cp:revision>24</cp:revision>
  <dcterms:created xsi:type="dcterms:W3CDTF">2016-03-27T23:07:17Z</dcterms:created>
  <dcterms:modified xsi:type="dcterms:W3CDTF">2016-03-28T01:17:29Z</dcterms:modified>
</cp:coreProperties>
</file>