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EEA00-125A-4CA1-80F7-BF6D3A6665F2}" type="datetimeFigureOut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BC2C-DA90-41B2-BA16-033908C28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533400"/>
            <a:ext cx="0" cy="5791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6324600"/>
            <a:ext cx="7391400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24800" y="4572000"/>
            <a:ext cx="0" cy="175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24800" y="609600"/>
            <a:ext cx="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52600" y="5486400"/>
            <a:ext cx="2133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5486400"/>
            <a:ext cx="2133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5486400"/>
            <a:ext cx="304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924800" y="3810000"/>
            <a:ext cx="0" cy="762000"/>
          </a:xfrm>
          <a:prstGeom prst="line">
            <a:avLst/>
          </a:prstGeom>
          <a:ln cmpd="dbl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71600" y="533400"/>
            <a:ext cx="5486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600200" y="533400"/>
            <a:ext cx="2133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19600" y="533400"/>
            <a:ext cx="2133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828800" y="75902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Ensemble Bleachers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762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Ensemble Bleachers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077200" y="3833336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Spectator Entrance and Exit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81200" y="57912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Spectators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800600" y="586442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Spectators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4114800" y="5486400"/>
            <a:ext cx="15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Trophy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9000" y="4800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16200000">
            <a:off x="381001" y="2438400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534889" y="2513111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Judges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381000" y="4114800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457200" y="400707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Sound/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Announcer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315200" y="4572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1371600" y="1676400"/>
            <a:ext cx="5867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295400" y="16764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391400" y="4114800"/>
            <a:ext cx="0" cy="2133600"/>
          </a:xfrm>
          <a:prstGeom prst="straightConnector1">
            <a:avLst/>
          </a:prstGeom>
          <a:ln w="95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905000" y="2971800"/>
            <a:ext cx="2286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191000" y="2971800"/>
            <a:ext cx="22860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295400" y="3657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781800" y="4038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00800" y="76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Ensembles and Equipment Enter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633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Ensembles and Equipment Exit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 flipH="1">
            <a:off x="4038600" y="2971800"/>
            <a:ext cx="15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VERTICAL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1828800" y="878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Westhill</a:t>
            </a:r>
            <a:r>
              <a:rPr lang="en-US" dirty="0" smtClean="0"/>
              <a:t> High School Gym Layout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Mom</cp:lastModifiedBy>
  <cp:revision>8</cp:revision>
  <dcterms:created xsi:type="dcterms:W3CDTF">2014-04-01T04:12:08Z</dcterms:created>
  <dcterms:modified xsi:type="dcterms:W3CDTF">2015-03-27T11:48:07Z</dcterms:modified>
</cp:coreProperties>
</file>