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73B0-0D0D-4BAD-A4B5-E41C8B937F98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5B29-35C0-47ED-90AF-607FFFF65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01862" y="1828800"/>
            <a:ext cx="1684538" cy="373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55307" y="3886200"/>
            <a:ext cx="1245093" cy="1366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1143000"/>
            <a:ext cx="1019452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4648200"/>
            <a:ext cx="10668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Elevator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1371600"/>
            <a:ext cx="914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Offices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66548" y="1166446"/>
            <a:ext cx="0" cy="434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6096000"/>
            <a:ext cx="586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34400" y="1143000"/>
            <a:ext cx="0" cy="495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895600" y="11430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84075" y="1143000"/>
            <a:ext cx="2831125" cy="58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240262" y="1834662"/>
            <a:ext cx="1684538" cy="3733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74784" y="6195646"/>
            <a:ext cx="685800" cy="533400"/>
            <a:chOff x="7086600" y="6172200"/>
            <a:chExt cx="685800" cy="533400"/>
          </a:xfrm>
        </p:grpSpPr>
        <p:grpSp>
          <p:nvGrpSpPr>
            <p:cNvPr id="35" name="Group 34"/>
            <p:cNvGrpSpPr/>
            <p:nvPr/>
          </p:nvGrpSpPr>
          <p:grpSpPr>
            <a:xfrm>
              <a:off x="7086600" y="6172200"/>
              <a:ext cx="685800" cy="228600"/>
              <a:chOff x="381000" y="6324600"/>
              <a:chExt cx="685800" cy="2286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7086600" y="6477000"/>
              <a:ext cx="685800" cy="228600"/>
              <a:chOff x="381000" y="6324600"/>
              <a:chExt cx="685800" cy="2286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/>
          <p:cNvGrpSpPr/>
          <p:nvPr/>
        </p:nvGrpSpPr>
        <p:grpSpPr>
          <a:xfrm>
            <a:off x="7010400" y="6248400"/>
            <a:ext cx="685800" cy="533400"/>
            <a:chOff x="7086600" y="6172200"/>
            <a:chExt cx="685800" cy="533400"/>
          </a:xfrm>
        </p:grpSpPr>
        <p:grpSp>
          <p:nvGrpSpPr>
            <p:cNvPr id="47" name="Group 34"/>
            <p:cNvGrpSpPr/>
            <p:nvPr/>
          </p:nvGrpSpPr>
          <p:grpSpPr>
            <a:xfrm>
              <a:off x="7086600" y="6172200"/>
              <a:ext cx="685800" cy="228600"/>
              <a:chOff x="381000" y="6324600"/>
              <a:chExt cx="685800" cy="2286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39"/>
            <p:cNvGrpSpPr/>
            <p:nvPr/>
          </p:nvGrpSpPr>
          <p:grpSpPr>
            <a:xfrm>
              <a:off x="7086600" y="6477000"/>
              <a:ext cx="685800" cy="228600"/>
              <a:chOff x="381000" y="6324600"/>
              <a:chExt cx="685800" cy="228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34"/>
          <p:cNvGrpSpPr/>
          <p:nvPr/>
        </p:nvGrpSpPr>
        <p:grpSpPr>
          <a:xfrm>
            <a:off x="3581400" y="914400"/>
            <a:ext cx="685800" cy="228600"/>
            <a:chOff x="381000" y="6324600"/>
            <a:chExt cx="685800" cy="22860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81000" y="63246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81000" y="64008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1000" y="64770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81000" y="65532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>
            <a:off x="7772400" y="60960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229600" y="11430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38200" y="6172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Stairs from Ensemble Check-In, Main Lobby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7543800" y="627322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Stairs to </a:t>
            </a:r>
            <a:r>
              <a:rPr lang="en-US" sz="1200" dirty="0" err="1" smtClean="0"/>
              <a:t>Bandroom</a:t>
            </a:r>
            <a:r>
              <a:rPr lang="en-US" sz="1200" dirty="0" smtClean="0"/>
              <a:t>/</a:t>
            </a:r>
          </a:p>
          <a:p>
            <a:pPr algn="ctr"/>
            <a:r>
              <a:rPr lang="en-US" sz="1200" dirty="0" smtClean="0"/>
              <a:t>AG Courtyard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6477000" y="46892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Stairs to truck unload, instruments and route to Warm-Up A/B, Go to Bottom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8821615" y="650628"/>
            <a:ext cx="22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Parking Lot &amp; Fields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0" y="1184031"/>
            <a:ext cx="12665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295400" y="0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0" y="7620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447800" y="152400"/>
            <a:ext cx="685800" cy="533400"/>
            <a:chOff x="7086600" y="6172200"/>
            <a:chExt cx="685800" cy="533400"/>
          </a:xfrm>
        </p:grpSpPr>
        <p:grpSp>
          <p:nvGrpSpPr>
            <p:cNvPr id="99" name="Group 34"/>
            <p:cNvGrpSpPr/>
            <p:nvPr/>
          </p:nvGrpSpPr>
          <p:grpSpPr>
            <a:xfrm>
              <a:off x="7086600" y="6172200"/>
              <a:ext cx="685800" cy="228600"/>
              <a:chOff x="381000" y="6324600"/>
              <a:chExt cx="685800" cy="22860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39"/>
            <p:cNvGrpSpPr/>
            <p:nvPr/>
          </p:nvGrpSpPr>
          <p:grpSpPr>
            <a:xfrm>
              <a:off x="7086600" y="6477000"/>
              <a:ext cx="685800" cy="228600"/>
              <a:chOff x="381000" y="6324600"/>
              <a:chExt cx="685800" cy="2286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381000" y="63246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81000" y="64008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381000" y="64770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381000" y="6553200"/>
                <a:ext cx="685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/>
          <p:cNvSpPr txBox="1"/>
          <p:nvPr/>
        </p:nvSpPr>
        <p:spPr>
          <a:xfrm>
            <a:off x="0" y="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Raynor</a:t>
            </a:r>
            <a:r>
              <a:rPr lang="en-US" sz="1200" dirty="0" smtClean="0"/>
              <a:t> Cafeteria</a:t>
            </a:r>
          </a:p>
          <a:p>
            <a:pPr algn="ctr"/>
            <a:r>
              <a:rPr lang="en-US" sz="1200" dirty="0" smtClean="0"/>
              <a:t>Judges &amp; Instructors Only</a:t>
            </a:r>
            <a:endParaRPr lang="en-US" sz="120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2514600" y="0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34"/>
          <p:cNvGrpSpPr/>
          <p:nvPr/>
        </p:nvGrpSpPr>
        <p:grpSpPr>
          <a:xfrm rot="5400000">
            <a:off x="1981200" y="304800"/>
            <a:ext cx="685800" cy="228600"/>
            <a:chOff x="381000" y="6324600"/>
            <a:chExt cx="685800" cy="228600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381000" y="63246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81000" y="64008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81000" y="64770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81000" y="65532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119"/>
          <p:cNvCxnSpPr/>
          <p:nvPr/>
        </p:nvCxnSpPr>
        <p:spPr>
          <a:xfrm flipH="1">
            <a:off x="838200" y="7620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200400" y="762000"/>
            <a:ext cx="237392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5562600" y="0"/>
            <a:ext cx="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267200" y="304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Staircase to Warm-Up Gym (Guard Only)</a:t>
            </a:r>
            <a:endParaRPr lang="en-US" sz="1000" dirty="0"/>
          </a:p>
        </p:txBody>
      </p:sp>
      <p:grpSp>
        <p:nvGrpSpPr>
          <p:cNvPr id="129" name="Group 34"/>
          <p:cNvGrpSpPr/>
          <p:nvPr/>
        </p:nvGrpSpPr>
        <p:grpSpPr>
          <a:xfrm>
            <a:off x="4572000" y="76200"/>
            <a:ext cx="685800" cy="228600"/>
            <a:chOff x="381000" y="6324600"/>
            <a:chExt cx="685800" cy="228600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381000" y="63246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81000" y="64008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81000" y="64770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81000" y="65532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/>
          <p:cNvSpPr txBox="1"/>
          <p:nvPr/>
        </p:nvSpPr>
        <p:spPr>
          <a:xfrm>
            <a:off x="2743200" y="14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Finch Cafeteria</a:t>
            </a:r>
          </a:p>
          <a:p>
            <a:pPr algn="ctr"/>
            <a:r>
              <a:rPr lang="en-US" sz="1200" dirty="0" smtClean="0"/>
              <a:t>Spectators Only</a:t>
            </a:r>
            <a:endParaRPr lang="en-US" sz="1200" dirty="0"/>
          </a:p>
        </p:txBody>
      </p:sp>
      <p:grpSp>
        <p:nvGrpSpPr>
          <p:cNvPr id="135" name="Group 34"/>
          <p:cNvGrpSpPr/>
          <p:nvPr/>
        </p:nvGrpSpPr>
        <p:grpSpPr>
          <a:xfrm>
            <a:off x="7379677" y="838200"/>
            <a:ext cx="685800" cy="228600"/>
            <a:chOff x="381000" y="6324600"/>
            <a:chExt cx="685800" cy="228600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381000" y="63246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81000" y="64008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381000" y="64770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81000" y="65532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/>
          <p:cNvSpPr/>
          <p:nvPr/>
        </p:nvSpPr>
        <p:spPr>
          <a:xfrm>
            <a:off x="0" y="4953000"/>
            <a:ext cx="457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76200" y="4953000"/>
            <a:ext cx="228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Media</a:t>
            </a:r>
            <a:endParaRPr lang="en-US" sz="1050" dirty="0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0" y="1676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0" y="129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Hallway to ??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295400" y="2209800"/>
            <a:ext cx="22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8264769" y="2362200"/>
            <a:ext cx="22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5334000" y="579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5334000" y="114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38862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BATHROOMS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495800" y="2057400"/>
            <a:ext cx="22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934200" y="2057400"/>
            <a:ext cx="22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cxnSp>
        <p:nvCxnSpPr>
          <p:cNvPr id="156" name="Straight Arrow Connector 155"/>
          <p:cNvCxnSpPr/>
          <p:nvPr/>
        </p:nvCxnSpPr>
        <p:spPr>
          <a:xfrm flipH="1">
            <a:off x="4267200" y="5334000"/>
            <a:ext cx="76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4800600" y="5334000"/>
            <a:ext cx="152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1893277" y="2286000"/>
            <a:ext cx="1019452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1981200" y="2526268"/>
            <a:ext cx="9144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Offices</a:t>
            </a:r>
            <a:endParaRPr lang="en-US" dirty="0"/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2913185" y="1828800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Left-Up Arrow 163"/>
          <p:cNvSpPr/>
          <p:nvPr/>
        </p:nvSpPr>
        <p:spPr>
          <a:xfrm rot="10800000">
            <a:off x="838200" y="5638800"/>
            <a:ext cx="457200" cy="5334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>
            <a:off x="1295400" y="68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Stairs to Gym/Concession</a:t>
            </a:r>
            <a:endParaRPr lang="en-US" sz="1200" dirty="0"/>
          </a:p>
        </p:txBody>
      </p:sp>
      <p:sp>
        <p:nvSpPr>
          <p:cNvPr id="170" name="Bent-Up Arrow 169"/>
          <p:cNvSpPr/>
          <p:nvPr/>
        </p:nvSpPr>
        <p:spPr>
          <a:xfrm>
            <a:off x="6248400" y="1295400"/>
            <a:ext cx="1447800" cy="304800"/>
          </a:xfrm>
          <a:prstGeom prst="ben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Up Arrow 171"/>
          <p:cNvSpPr/>
          <p:nvPr/>
        </p:nvSpPr>
        <p:spPr>
          <a:xfrm>
            <a:off x="8001000" y="1219200"/>
            <a:ext cx="152400" cy="990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Up Arrow 172"/>
          <p:cNvSpPr/>
          <p:nvPr/>
        </p:nvSpPr>
        <p:spPr>
          <a:xfrm>
            <a:off x="1600200" y="1219200"/>
            <a:ext cx="152400" cy="83820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ounded Rectangle 173"/>
          <p:cNvSpPr/>
          <p:nvPr/>
        </p:nvSpPr>
        <p:spPr>
          <a:xfrm>
            <a:off x="6400800" y="52754"/>
            <a:ext cx="2514600" cy="762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Mom</cp:lastModifiedBy>
  <cp:revision>37</cp:revision>
  <dcterms:created xsi:type="dcterms:W3CDTF">2014-03-15T03:33:54Z</dcterms:created>
  <dcterms:modified xsi:type="dcterms:W3CDTF">2014-04-02T21:45:21Z</dcterms:modified>
</cp:coreProperties>
</file>